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9" r:id="rId4"/>
    <p:sldId id="264" r:id="rId5"/>
    <p:sldId id="262" r:id="rId6"/>
    <p:sldId id="268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429"/>
    <a:srgbClr val="F7F7F7"/>
    <a:srgbClr val="F2F2F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74"/>
  </p:normalViewPr>
  <p:slideViewPr>
    <p:cSldViewPr snapToGrid="0" snapToObjects="1">
      <p:cViewPr>
        <p:scale>
          <a:sx n="123" d="100"/>
          <a:sy n="123" d="100"/>
        </p:scale>
        <p:origin x="-1024" y="-1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0148-AF10-3448-8D65-41F26B05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BAD206-4162-CB4C-BB82-F93EE4EFF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B6B292-5EBA-FF44-ACD5-AF3F60B7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291B9F-5ABB-CF43-9C62-EC7D51B6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C926BD-694E-1246-9A92-2F8D30D5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957EDE-D55A-FA40-A90E-B747224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E782D8-2AD5-E242-A2FA-7FB0311A4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E840FF-C5B6-CE41-94FA-249ABC1C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706B03-3DBD-9242-BBCD-C34239F9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862A52-E2F9-DE43-B635-7652379B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D2B711-8690-B04B-8907-28C998FB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7F7930D-49A8-CA4B-91AF-1E095DF0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9BEB69-A81E-8547-A18A-3AB454AA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2EE7E8-F260-6A4E-97D3-CB1CF1E0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2BCA28-CA71-754A-B6A3-C17A6D99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86D50-E3B7-484C-BD52-F0B24DE8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70DD5A-D059-5940-96DE-54B5F27B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C2F21B-BE6A-FB45-AC73-82B7C841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CF8E4C-8F91-1F41-B60B-4AA8B99F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25B283-57C9-8B4F-A392-C9D0259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F8FDF-4F76-D942-9E50-ACA8D7CC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6F8AE8-9792-1843-A909-1FDA60EB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60D43D-DB90-734D-AA88-5D9EA4F3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BD7288-E28E-4842-B928-2EFF2043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DDB322-B80F-F142-939E-411A5A3D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91754-128F-AF4A-9A49-D78BCCC2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58FBF0-5DF2-2D49-AB2F-D59460336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D5A2E9-EA6C-0C45-89FE-0F7D17B86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B0C48D-D095-7646-9258-7F16CD28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EB82AB-BE44-2F49-A67C-54937F13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7CDC90-3D60-804F-83D0-A477296E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FAC92B-2543-0442-8426-B15221DD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B549B8-FAF4-0C4D-8766-1F3905B72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EA8D44-C3AC-DD47-BC46-6F0993490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5F510C-231A-2647-9510-180B776E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B73DD6-76F4-9A40-BCAF-7E68FE809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4354F7-CF3E-A54D-93B0-70819495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8217601-E8B1-8844-BEE9-2AF808C5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D50BF91-F236-274C-B73A-CBF9DDBF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73663-E6EC-CA49-876D-A51CA8EE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2D821F2-A587-9244-AA2F-C60C129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58425C-9218-5444-BD56-194D3C24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2B63D-340E-5B4B-9023-E584D805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57C114-41BB-134A-A731-EF2A17B1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059AE3-4E6C-1C40-BA8E-FA57364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ED8CAC-C38E-F444-8D18-425FB6F2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8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BD2E23-482A-EA42-96C1-EEC12490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181392-12B6-1047-AE9E-26194764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1965AE-E6FD-4347-A2F6-75257683A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0788FE-6BD9-A849-95D2-67643D70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814EF8-5525-B647-A81E-2A8725D9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3084A5F-858D-7D47-8AF2-7E1E97AC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C11430-1498-8941-842B-1F785F68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5227E4D-78C6-3C42-A8AB-4E3C506B1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D48295-EA11-5A49-9585-9CE8C825D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A4DF41-0E2D-EB45-B4FA-D590E5F3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EE1714-90B6-EA4A-AABF-DFB1EED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F17225-868C-FA4D-9E7D-2BF965E6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06663D6-6D88-3645-B0B9-8714BC29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F00404-3C1C-774B-AE23-31332324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A061BA-E68B-9248-A814-FCFC1F2F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DBEF-1F80-7242-A2BD-7243CC0C6A72}" type="datetimeFigureOut">
              <a:rPr lang="en-US" smtClean="0"/>
              <a:t>18/03/19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A00F9F-F072-C24A-AC7E-6AABA5E0A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FB4954-954D-7949-B793-63E0E71B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g"/><Relationship Id="rId12" Type="http://schemas.openxmlformats.org/officeDocument/2006/relationships/image" Target="../media/image12.jpg"/><Relationship Id="rId13" Type="http://schemas.openxmlformats.org/officeDocument/2006/relationships/image" Target="../media/image13.jpg"/><Relationship Id="rId14" Type="http://schemas.openxmlformats.org/officeDocument/2006/relationships/image" Target="../media/image14.jpg"/><Relationship Id="rId15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1.emf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62" y="1438476"/>
            <a:ext cx="5143067" cy="3133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89E247-231A-B44C-8DDE-BE28EED31737}"/>
              </a:ext>
            </a:extLst>
          </p:cNvPr>
          <p:cNvSpPr txBox="1"/>
          <p:nvPr/>
        </p:nvSpPr>
        <p:spPr>
          <a:xfrm>
            <a:off x="4658036" y="4582031"/>
            <a:ext cx="26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Comic Sans MS" panose="030F0902030302020204" pitchFamily="66" charset="0"/>
              </a:rPr>
              <a:t>www.makeithappen.club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5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1797977"/>
            <a:ext cx="9007894" cy="365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What’s next</a:t>
            </a:r>
            <a:r>
              <a:rPr lang="mr-IN" sz="4800" b="1" dirty="0" smtClean="0">
                <a:latin typeface="Comic Sans MS" panose="030F0902030302020204" pitchFamily="66" charset="0"/>
              </a:rPr>
              <a:t>…</a:t>
            </a:r>
            <a:endParaRPr lang="en-GB" sz="4800" b="1" dirty="0" smtClean="0">
              <a:latin typeface="Comic Sans MS" panose="030F0902030302020204" pitchFamily="66" charset="0"/>
            </a:endParaRPr>
          </a:p>
          <a:p>
            <a:endParaRPr lang="en-GB" sz="4800" b="1" dirty="0">
              <a:latin typeface="Comic Sans MS" panose="030F0902030302020204" pitchFamily="66" charset="0"/>
            </a:endParaRP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Finish the winning app idea today</a:t>
            </a: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Download and play the winning </a:t>
            </a:r>
            <a:r>
              <a:rPr lang="en-GB" sz="2800" b="1" dirty="0" smtClean="0">
                <a:latin typeface="Comic Sans MS" panose="030F0902030302020204" pitchFamily="66" charset="0"/>
              </a:rPr>
              <a:t>app</a:t>
            </a: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“Jokes for Punctuation”</a:t>
            </a:r>
            <a:endParaRPr lang="en-GB" sz="2800" b="1" dirty="0" smtClean="0">
              <a:latin typeface="Comic Sans MS" panose="030F0902030302020204" pitchFamily="66" charset="0"/>
            </a:endParaRP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You can take all your ideas forward </a:t>
            </a:r>
            <a:r>
              <a:rPr lang="mr-IN" sz="2800" b="1" dirty="0" smtClean="0">
                <a:latin typeface="Comic Sans MS" panose="030F0902030302020204" pitchFamily="66" charset="0"/>
              </a:rPr>
              <a:t>–</a:t>
            </a:r>
            <a:r>
              <a:rPr lang="en-GB" sz="2800" b="1" dirty="0" smtClean="0">
                <a:latin typeface="Comic Sans MS" panose="030F0902030302020204" pitchFamily="66" charset="0"/>
              </a:rPr>
              <a:t> </a:t>
            </a:r>
            <a:r>
              <a:rPr lang="en-GB" sz="2800" b="1" dirty="0" err="1" smtClean="0">
                <a:latin typeface="Comic Sans MS" panose="030F0902030302020204" pitchFamily="66" charset="0"/>
              </a:rPr>
              <a:t>thunkable.com</a:t>
            </a:r>
            <a:endParaRPr lang="en-GB" sz="2800" b="1" dirty="0" smtClean="0">
              <a:latin typeface="Comic Sans MS" panose="030F0902030302020204" pitchFamily="66" charset="0"/>
            </a:endParaRP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Visit </a:t>
            </a:r>
            <a:r>
              <a:rPr lang="en-GB" sz="2800" b="1" dirty="0" err="1" smtClean="0">
                <a:latin typeface="Comic Sans MS" panose="030F0902030302020204" pitchFamily="66" charset="0"/>
              </a:rPr>
              <a:t>www.makeithappen.club</a:t>
            </a:r>
            <a:endParaRPr lang="en-GB" sz="2800" b="1" dirty="0" smtClean="0">
              <a:latin typeface="Comic Sans MS" panose="030F0902030302020204" pitchFamily="66" charset="0"/>
            </a:endParaRPr>
          </a:p>
          <a:p>
            <a:endParaRPr lang="en-GB" sz="4800" b="1" dirty="0" smtClean="0">
              <a:latin typeface="Comic Sans MS" panose="030F0902030302020204" pitchFamily="66" charset="0"/>
            </a:endParaRPr>
          </a:p>
          <a:p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924675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Comic Sans MS" panose="030F0902030302020204" pitchFamily="66" charset="0"/>
              </a:rPr>
              <a:t>Inspiring ideas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38" y="2692784"/>
            <a:ext cx="2150724" cy="3054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2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85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7" y="19435"/>
            <a:ext cx="3227623" cy="2420717"/>
          </a:xfrm>
          <a:prstGeom prst="rect">
            <a:avLst/>
          </a:prstGeom>
        </p:spPr>
      </p:pic>
      <p:pic>
        <p:nvPicPr>
          <p:cNvPr id="5" name="Picture 4" descr="IMG_856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75" y="103243"/>
            <a:ext cx="3461360" cy="2596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2" name="Picture 1" descr="IMG_857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" y="20656"/>
            <a:ext cx="3088341" cy="2316256"/>
          </a:xfrm>
          <a:prstGeom prst="rect">
            <a:avLst/>
          </a:prstGeom>
        </p:spPr>
      </p:pic>
      <p:pic>
        <p:nvPicPr>
          <p:cNvPr id="3" name="Picture 2" descr="IMG_85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43" y="908554"/>
            <a:ext cx="3184180" cy="2388135"/>
          </a:xfrm>
          <a:prstGeom prst="rect">
            <a:avLst/>
          </a:prstGeom>
        </p:spPr>
      </p:pic>
      <p:pic>
        <p:nvPicPr>
          <p:cNvPr id="6" name="Picture 5" descr="IMG_8568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98" y="949103"/>
            <a:ext cx="3342925" cy="2507194"/>
          </a:xfrm>
          <a:prstGeom prst="rect">
            <a:avLst/>
          </a:prstGeom>
        </p:spPr>
      </p:pic>
      <p:pic>
        <p:nvPicPr>
          <p:cNvPr id="9" name="Picture 8" descr="IMG_856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64" y="2393280"/>
            <a:ext cx="3031436" cy="2273577"/>
          </a:xfrm>
          <a:prstGeom prst="rect">
            <a:avLst/>
          </a:prstGeom>
        </p:spPr>
      </p:pic>
      <p:pic>
        <p:nvPicPr>
          <p:cNvPr id="10" name="Picture 9" descr="IMG_856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5" y="2379219"/>
            <a:ext cx="3175995" cy="2381996"/>
          </a:xfrm>
          <a:prstGeom prst="rect">
            <a:avLst/>
          </a:prstGeom>
        </p:spPr>
      </p:pic>
      <p:pic>
        <p:nvPicPr>
          <p:cNvPr id="11" name="Picture 10" descr="IMG_8564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" y="2337923"/>
            <a:ext cx="3058707" cy="2294030"/>
          </a:xfrm>
          <a:prstGeom prst="rect">
            <a:avLst/>
          </a:prstGeom>
        </p:spPr>
      </p:pic>
      <p:pic>
        <p:nvPicPr>
          <p:cNvPr id="12" name="Picture 11" descr="IMG_8563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43" y="3087997"/>
            <a:ext cx="3050366" cy="2287775"/>
          </a:xfrm>
          <a:prstGeom prst="rect">
            <a:avLst/>
          </a:prstGeom>
        </p:spPr>
      </p:pic>
      <p:pic>
        <p:nvPicPr>
          <p:cNvPr id="13" name="Picture 12" descr="IMG_8562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28" y="3301822"/>
            <a:ext cx="3031175" cy="2273381"/>
          </a:xfrm>
          <a:prstGeom prst="rect">
            <a:avLst/>
          </a:prstGeom>
        </p:spPr>
      </p:pic>
      <p:pic>
        <p:nvPicPr>
          <p:cNvPr id="22" name="Picture 21" descr="IMG_856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06" y="4531504"/>
            <a:ext cx="3101994" cy="2326496"/>
          </a:xfrm>
          <a:prstGeom prst="rect">
            <a:avLst/>
          </a:prstGeom>
        </p:spPr>
      </p:pic>
      <p:pic>
        <p:nvPicPr>
          <p:cNvPr id="23" name="Picture 22" descr="IMG_8560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52" y="4691962"/>
            <a:ext cx="2814598" cy="2110948"/>
          </a:xfrm>
          <a:prstGeom prst="rect">
            <a:avLst/>
          </a:prstGeom>
        </p:spPr>
      </p:pic>
      <p:pic>
        <p:nvPicPr>
          <p:cNvPr id="24" name="Picture 23" descr="IMG_8559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t="7372" r="2967"/>
          <a:stretch/>
        </p:blipFill>
        <p:spPr>
          <a:xfrm>
            <a:off x="1910243" y="4691962"/>
            <a:ext cx="2911832" cy="21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30434">
            <a:off x="9312734" y="1045978"/>
            <a:ext cx="4717979" cy="333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2537718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Runners up - 1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63985">
            <a:off x="10045978" y="2586364"/>
            <a:ext cx="4766868" cy="336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11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417816" y="277403"/>
            <a:ext cx="11356368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omic Sans MS" panose="030F0902030302020204" pitchFamily="66" charset="0"/>
              </a:rPr>
              <a:t>Runner up </a:t>
            </a:r>
            <a:r>
              <a:rPr lang="mr-IN" sz="4000" b="1" dirty="0" smtClean="0">
                <a:latin typeface="Comic Sans MS" panose="030F0902030302020204" pitchFamily="66" charset="0"/>
              </a:rPr>
              <a:t>–</a:t>
            </a:r>
            <a:r>
              <a:rPr lang="en-GB" sz="4000" b="1" dirty="0" smtClean="0">
                <a:latin typeface="Comic Sans MS" panose="030F0902030302020204" pitchFamily="66" charset="0"/>
              </a:rPr>
              <a:t> </a:t>
            </a:r>
            <a:r>
              <a:rPr lang="en-GB" sz="4000" b="1" dirty="0" smtClean="0">
                <a:latin typeface="Comic Sans MS" panose="030F0902030302020204" pitchFamily="66" charset="0"/>
              </a:rPr>
              <a:t>Naomi Whyte P7b</a:t>
            </a:r>
          </a:p>
          <a:p>
            <a:r>
              <a:rPr lang="en-GB" sz="4000" b="1" dirty="0" smtClean="0">
                <a:latin typeface="Comic Sans MS" panose="030F0902030302020204" pitchFamily="66" charset="0"/>
              </a:rPr>
              <a:t>Don</a:t>
            </a:r>
            <a:r>
              <a:rPr lang="mr-IN" sz="4000" b="1" dirty="0" smtClean="0">
                <a:latin typeface="Comic Sans MS" panose="030F0902030302020204" pitchFamily="66" charset="0"/>
              </a:rPr>
              <a:t>’</a:t>
            </a:r>
            <a:r>
              <a:rPr lang="en-GB" sz="4000" b="1" dirty="0" smtClean="0">
                <a:latin typeface="Comic Sans MS" panose="030F0902030302020204" pitchFamily="66" charset="0"/>
              </a:rPr>
              <a:t>t Sink the Ship!</a:t>
            </a:r>
            <a:endParaRPr lang="en-GB" sz="4000" b="1" dirty="0" smtClean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6307" y="319259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entry</a:t>
            </a:r>
            <a:endParaRPr lang="en-US" dirty="0"/>
          </a:p>
        </p:txBody>
      </p:sp>
      <p:pic>
        <p:nvPicPr>
          <p:cNvPr id="3" name="Picture 2" descr="IMG_855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4615"/>
          <a:stretch/>
        </p:blipFill>
        <p:spPr>
          <a:xfrm>
            <a:off x="2860202" y="1397285"/>
            <a:ext cx="7301840" cy="53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9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30434">
            <a:off x="9312734" y="1045978"/>
            <a:ext cx="4717979" cy="333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2537718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Runners up - 2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63985">
            <a:off x="10045978" y="2586364"/>
            <a:ext cx="4766868" cy="336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50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0" y="277403"/>
            <a:ext cx="12192000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800" b="1" dirty="0" smtClean="0">
                <a:latin typeface="Comic Sans MS" panose="030F0902030302020204" pitchFamily="66" charset="0"/>
              </a:rPr>
              <a:t>Runners up </a:t>
            </a:r>
            <a:r>
              <a:rPr lang="mr-IN" sz="2800" b="1" dirty="0" smtClean="0">
                <a:latin typeface="Comic Sans MS" panose="030F0902030302020204" pitchFamily="66" charset="0"/>
              </a:rPr>
              <a:t>–</a:t>
            </a:r>
            <a:r>
              <a:rPr lang="en-GB" sz="2800" b="1" dirty="0" smtClean="0">
                <a:latin typeface="Comic Sans MS" panose="030F0902030302020204" pitchFamily="66" charset="0"/>
              </a:rPr>
              <a:t> </a:t>
            </a:r>
            <a:r>
              <a:rPr lang="en-GB" sz="2800" b="1" dirty="0" smtClean="0">
                <a:latin typeface="Comic Sans MS" panose="030F0902030302020204" pitchFamily="66" charset="0"/>
              </a:rPr>
              <a:t>Daniel Whyte P2b</a:t>
            </a:r>
            <a:endParaRPr lang="en-GB" sz="2800" b="1" dirty="0" smtClean="0">
              <a:latin typeface="Comic Sans MS" panose="030F0902030302020204" pitchFamily="66" charset="0"/>
            </a:endParaRPr>
          </a:p>
          <a:p>
            <a:pPr>
              <a:lnSpc>
                <a:spcPct val="170000"/>
              </a:lnSpc>
            </a:pPr>
            <a:r>
              <a:rPr lang="en-GB" sz="2800" b="1" dirty="0" err="1" smtClean="0">
                <a:latin typeface="Comic Sans MS" panose="030F0902030302020204" pitchFamily="66" charset="0"/>
              </a:rPr>
              <a:t>Swapsie</a:t>
            </a:r>
            <a:r>
              <a:rPr lang="en-GB" sz="2800" b="1" dirty="0" smtClean="0">
                <a:latin typeface="Comic Sans MS" panose="030F0902030302020204" pitchFamily="66" charset="0"/>
              </a:rPr>
              <a:t>!</a:t>
            </a:r>
            <a:endParaRPr lang="en-US" sz="2800" b="1" dirty="0">
              <a:latin typeface="Comic Sans MS" panose="030F09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6307" y="319259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entry</a:t>
            </a:r>
            <a:endParaRPr lang="en-US" dirty="0"/>
          </a:p>
        </p:txBody>
      </p:sp>
      <p:pic>
        <p:nvPicPr>
          <p:cNvPr id="2" name="Picture 1" descr="IMG_855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"/>
          <a:stretch/>
        </p:blipFill>
        <p:spPr>
          <a:xfrm>
            <a:off x="3169972" y="1741392"/>
            <a:ext cx="6350269" cy="44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2537718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Winner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41" y="1353378"/>
            <a:ext cx="4528228" cy="43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678873" y="277403"/>
            <a:ext cx="1083425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b="1" dirty="0" smtClean="0">
                <a:latin typeface="Comic Sans MS" panose="030F0902030302020204" pitchFamily="66" charset="0"/>
              </a:rPr>
              <a:t>Winner </a:t>
            </a:r>
            <a:r>
              <a:rPr lang="mr-IN" sz="3600" b="1" dirty="0" smtClean="0">
                <a:latin typeface="Comic Sans MS" panose="030F0902030302020204" pitchFamily="66" charset="0"/>
              </a:rPr>
              <a:t>–</a:t>
            </a:r>
            <a:r>
              <a:rPr lang="en-GB" sz="3600" b="1" dirty="0" smtClean="0">
                <a:latin typeface="Comic Sans MS" panose="030F0902030302020204" pitchFamily="66" charset="0"/>
              </a:rPr>
              <a:t> </a:t>
            </a:r>
            <a:r>
              <a:rPr lang="en-GB" sz="3600" b="1" dirty="0" smtClean="0">
                <a:latin typeface="Comic Sans MS" panose="030F0902030302020204" pitchFamily="66" charset="0"/>
              </a:rPr>
              <a:t>Adrian Rodriguez P5d</a:t>
            </a:r>
            <a:endParaRPr lang="en-GB" sz="3600" b="1" dirty="0" smtClean="0">
              <a:latin typeface="Comic Sans MS" panose="030F0902030302020204" pitchFamily="66" charset="0"/>
            </a:endParaRPr>
          </a:p>
          <a:p>
            <a:pPr>
              <a:lnSpc>
                <a:spcPct val="110000"/>
              </a:lnSpc>
            </a:pPr>
            <a:r>
              <a:rPr lang="en-GB" sz="3200" b="1" dirty="0" smtClean="0">
                <a:latin typeface="Comic Sans MS" panose="030F0902030302020204" pitchFamily="66" charset="0"/>
              </a:rPr>
              <a:t>Jokes for Punctuation</a:t>
            </a:r>
            <a:endParaRPr lang="en-US" sz="32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48" y="2049411"/>
            <a:ext cx="2260197" cy="4341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829" y="2049411"/>
            <a:ext cx="2260197" cy="43411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9035" y="29241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entry</a:t>
            </a:r>
            <a:endParaRPr lang="en-US" dirty="0"/>
          </a:p>
        </p:txBody>
      </p:sp>
      <p:pic>
        <p:nvPicPr>
          <p:cNvPr id="2" name="Picture 1" descr="IMG_8556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0" r="1712" b="8510"/>
          <a:stretch/>
        </p:blipFill>
        <p:spPr>
          <a:xfrm>
            <a:off x="816011" y="1910019"/>
            <a:ext cx="5597713" cy="3501235"/>
          </a:xfrm>
          <a:prstGeom prst="rect">
            <a:avLst/>
          </a:prstGeom>
        </p:spPr>
      </p:pic>
      <p:pic>
        <p:nvPicPr>
          <p:cNvPr id="3" name="Picture 2" descr="IMG_857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29" y="2498513"/>
            <a:ext cx="1871860" cy="3269571"/>
          </a:xfrm>
          <a:prstGeom prst="rect">
            <a:avLst/>
          </a:prstGeom>
        </p:spPr>
      </p:pic>
      <p:pic>
        <p:nvPicPr>
          <p:cNvPr id="6" name="Picture 5" descr="75x9999bb-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14" y="5411255"/>
            <a:ext cx="1149894" cy="1149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IMG_857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96" y="2508838"/>
            <a:ext cx="1872938" cy="32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7294</TotalTime>
  <Words>79</Words>
  <Application>Microsoft Macintosh PowerPoint</Application>
  <PresentationFormat>Custom</PresentationFormat>
  <Paragraphs>21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Alan Torrance</cp:lastModifiedBy>
  <cp:revision>37</cp:revision>
  <cp:lastPrinted>2019-03-10T20:22:19Z</cp:lastPrinted>
  <dcterms:created xsi:type="dcterms:W3CDTF">2018-04-23T19:49:11Z</dcterms:created>
  <dcterms:modified xsi:type="dcterms:W3CDTF">2019-03-18T21:35:09Z</dcterms:modified>
</cp:coreProperties>
</file>